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71" r:id="rId3"/>
    <p:sldId id="266" r:id="rId4"/>
    <p:sldId id="257" r:id="rId5"/>
    <p:sldId id="269" r:id="rId6"/>
    <p:sldId id="258" r:id="rId7"/>
    <p:sldId id="270" r:id="rId8"/>
    <p:sldId id="259" r:id="rId9"/>
    <p:sldId id="272" r:id="rId10"/>
    <p:sldId id="260" r:id="rId11"/>
    <p:sldId id="274" r:id="rId12"/>
    <p:sldId id="261" r:id="rId13"/>
    <p:sldId id="262" r:id="rId14"/>
    <p:sldId id="263" r:id="rId15"/>
    <p:sldId id="264" r:id="rId16"/>
    <p:sldId id="265" r:id="rId17"/>
    <p:sldId id="26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03943B-05FC-4D9E-AA39-0859F3B6296E}" v="181" dt="2024-07-31T17:22:3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jal Save" userId="99ee663e0db162f6" providerId="LiveId" clId="{4403943B-05FC-4D9E-AA39-0859F3B6296E}"/>
    <pc:docChg chg="undo custSel addSld delSld modSld sldOrd">
      <pc:chgData name="Pranjal Save" userId="99ee663e0db162f6" providerId="LiveId" clId="{4403943B-05FC-4D9E-AA39-0859F3B6296E}" dt="2024-07-31T17:23:20.970" v="2204" actId="14100"/>
      <pc:docMkLst>
        <pc:docMk/>
      </pc:docMkLst>
      <pc:sldChg chg="addSp delSp modSp new mod">
        <pc:chgData name="Pranjal Save" userId="99ee663e0db162f6" providerId="LiveId" clId="{4403943B-05FC-4D9E-AA39-0859F3B6296E}" dt="2024-07-27T09:59:59.213" v="2047" actId="14100"/>
        <pc:sldMkLst>
          <pc:docMk/>
          <pc:sldMk cId="2298041486" sldId="257"/>
        </pc:sldMkLst>
        <pc:spChg chg="mod">
          <ac:chgData name="Pranjal Save" userId="99ee663e0db162f6" providerId="LiveId" clId="{4403943B-05FC-4D9E-AA39-0859F3B6296E}" dt="2024-07-20T09:07:09.939" v="35" actId="404"/>
          <ac:spMkLst>
            <pc:docMk/>
            <pc:sldMk cId="2298041486" sldId="257"/>
            <ac:spMk id="2" creationId="{CD85189C-44EE-C50B-62B5-52CEB381F44A}"/>
          </ac:spMkLst>
        </pc:spChg>
        <pc:spChg chg="del">
          <ac:chgData name="Pranjal Save" userId="99ee663e0db162f6" providerId="LiveId" clId="{4403943B-05FC-4D9E-AA39-0859F3B6296E}" dt="2024-07-20T09:05:48.477" v="7"/>
          <ac:spMkLst>
            <pc:docMk/>
            <pc:sldMk cId="2298041486" sldId="257"/>
            <ac:spMk id="3" creationId="{264C1DC5-21E1-34FA-056D-1555B34CF770}"/>
          </ac:spMkLst>
        </pc:spChg>
        <pc:spChg chg="add mod">
          <ac:chgData name="Pranjal Save" userId="99ee663e0db162f6" providerId="LiveId" clId="{4403943B-05FC-4D9E-AA39-0859F3B6296E}" dt="2024-07-20T09:06:53.039" v="21" actId="2711"/>
          <ac:spMkLst>
            <pc:docMk/>
            <pc:sldMk cId="2298041486" sldId="257"/>
            <ac:spMk id="4" creationId="{DE928858-3072-5934-6177-A72EE9716FFB}"/>
          </ac:spMkLst>
        </pc:spChg>
        <pc:spChg chg="add mod">
          <ac:chgData name="Pranjal Save" userId="99ee663e0db162f6" providerId="LiveId" clId="{4403943B-05FC-4D9E-AA39-0859F3B6296E}" dt="2024-07-20T10:48:28.281" v="2015" actId="20577"/>
          <ac:spMkLst>
            <pc:docMk/>
            <pc:sldMk cId="2298041486" sldId="257"/>
            <ac:spMk id="8" creationId="{6FA88C91-F322-4CE1-C6E8-E87DF9D11C9A}"/>
          </ac:spMkLst>
        </pc:spChg>
        <pc:picChg chg="add mod modCrop">
          <ac:chgData name="Pranjal Save" userId="99ee663e0db162f6" providerId="LiveId" clId="{4403943B-05FC-4D9E-AA39-0859F3B6296E}" dt="2024-07-27T09:59:59.213" v="2047" actId="14100"/>
          <ac:picMkLst>
            <pc:docMk/>
            <pc:sldMk cId="2298041486" sldId="257"/>
            <ac:picMk id="6" creationId="{510EDB78-E407-B661-B956-C0F2A804DA58}"/>
          </ac:picMkLst>
        </pc:picChg>
        <pc:picChg chg="add mod modCrop">
          <ac:chgData name="Pranjal Save" userId="99ee663e0db162f6" providerId="LiveId" clId="{4403943B-05FC-4D9E-AA39-0859F3B6296E}" dt="2024-07-20T09:13:03.827" v="60" actId="1035"/>
          <ac:picMkLst>
            <pc:docMk/>
            <pc:sldMk cId="2298041486" sldId="257"/>
            <ac:picMk id="7" creationId="{9A9C86A6-D2E0-4288-4664-1EAA47EC9899}"/>
          </ac:picMkLst>
        </pc:picChg>
        <pc:picChg chg="add del mod">
          <ac:chgData name="Pranjal Save" userId="99ee663e0db162f6" providerId="LiveId" clId="{4403943B-05FC-4D9E-AA39-0859F3B6296E}" dt="2024-07-02T07:07:39.811" v="5" actId="478"/>
          <ac:picMkLst>
            <pc:docMk/>
            <pc:sldMk cId="2298041486" sldId="257"/>
            <ac:picMk id="2050" creationId="{8D629CDB-DC39-673A-835C-F711B1C93C25}"/>
          </ac:picMkLst>
        </pc:picChg>
      </pc:sldChg>
      <pc:sldChg chg="addSp delSp modSp new mod modTransition modAnim">
        <pc:chgData name="Pranjal Save" userId="99ee663e0db162f6" providerId="LiveId" clId="{4403943B-05FC-4D9E-AA39-0859F3B6296E}" dt="2024-07-31T17:07:22.620" v="2049" actId="20577"/>
        <pc:sldMkLst>
          <pc:docMk/>
          <pc:sldMk cId="3653103139" sldId="258"/>
        </pc:sldMkLst>
        <pc:spChg chg="mod">
          <ac:chgData name="Pranjal Save" userId="99ee663e0db162f6" providerId="LiveId" clId="{4403943B-05FC-4D9E-AA39-0859F3B6296E}" dt="2024-07-20T10:31:51.998" v="1310" actId="1076"/>
          <ac:spMkLst>
            <pc:docMk/>
            <pc:sldMk cId="3653103139" sldId="258"/>
            <ac:spMk id="2" creationId="{0526C8C3-1F3C-2974-D983-0466F530E9B9}"/>
          </ac:spMkLst>
        </pc:spChg>
        <pc:spChg chg="del">
          <ac:chgData name="Pranjal Save" userId="99ee663e0db162f6" providerId="LiveId" clId="{4403943B-05FC-4D9E-AA39-0859F3B6296E}" dt="2024-07-20T09:15:26.149" v="72"/>
          <ac:spMkLst>
            <pc:docMk/>
            <pc:sldMk cId="3653103139" sldId="258"/>
            <ac:spMk id="3" creationId="{FB6EEB9C-F3A6-4B8B-58E3-F219E1C32189}"/>
          </ac:spMkLst>
        </pc:spChg>
        <pc:spChg chg="add mod">
          <ac:chgData name="Pranjal Save" userId="99ee663e0db162f6" providerId="LiveId" clId="{4403943B-05FC-4D9E-AA39-0859F3B6296E}" dt="2024-07-31T17:07:22.620" v="2049" actId="20577"/>
          <ac:spMkLst>
            <pc:docMk/>
            <pc:sldMk cId="3653103139" sldId="258"/>
            <ac:spMk id="4" creationId="{C2B2E88F-EC0F-22B6-894B-29AB8D00E6E9}"/>
          </ac:spMkLst>
        </pc:spChg>
        <pc:spChg chg="add del">
          <ac:chgData name="Pranjal Save" userId="99ee663e0db162f6" providerId="LiveId" clId="{4403943B-05FC-4D9E-AA39-0859F3B6296E}" dt="2024-07-20T10:48:40.461" v="2017" actId="22"/>
          <ac:spMkLst>
            <pc:docMk/>
            <pc:sldMk cId="3653103139" sldId="258"/>
            <ac:spMk id="12" creationId="{0BAAF154-F9B1-5BFF-A9F6-FE89890A66F0}"/>
          </ac:spMkLst>
        </pc:spChg>
        <pc:spChg chg="add del">
          <ac:chgData name="Pranjal Save" userId="99ee663e0db162f6" providerId="LiveId" clId="{4403943B-05FC-4D9E-AA39-0859F3B6296E}" dt="2024-07-20T10:48:46.738" v="2019" actId="22"/>
          <ac:spMkLst>
            <pc:docMk/>
            <pc:sldMk cId="3653103139" sldId="258"/>
            <ac:spMk id="14" creationId="{CDFB767B-333E-E1B8-DE7F-E5642F0630F1}"/>
          </ac:spMkLst>
        </pc:spChg>
        <pc:spChg chg="add mod">
          <ac:chgData name="Pranjal Save" userId="99ee663e0db162f6" providerId="LiveId" clId="{4403943B-05FC-4D9E-AA39-0859F3B6296E}" dt="2024-07-20T10:48:56.014" v="2022" actId="20577"/>
          <ac:spMkLst>
            <pc:docMk/>
            <pc:sldMk cId="3653103139" sldId="258"/>
            <ac:spMk id="15" creationId="{7E977939-D6D8-998E-7978-6EC1AA7B4275}"/>
          </ac:spMkLst>
        </pc:spChg>
        <pc:picChg chg="add mod modCrop">
          <ac:chgData name="Pranjal Save" userId="99ee663e0db162f6" providerId="LiveId" clId="{4403943B-05FC-4D9E-AA39-0859F3B6296E}" dt="2024-07-20T09:19:06.401" v="86" actId="1076"/>
          <ac:picMkLst>
            <pc:docMk/>
            <pc:sldMk cId="3653103139" sldId="258"/>
            <ac:picMk id="6" creationId="{3EA09BA6-4C9A-4897-8BE2-165E19B56338}"/>
          </ac:picMkLst>
        </pc:picChg>
        <pc:picChg chg="add mod modCrop">
          <ac:chgData name="Pranjal Save" userId="99ee663e0db162f6" providerId="LiveId" clId="{4403943B-05FC-4D9E-AA39-0859F3B6296E}" dt="2024-07-20T09:23:55.530" v="134" actId="1038"/>
          <ac:picMkLst>
            <pc:docMk/>
            <pc:sldMk cId="3653103139" sldId="258"/>
            <ac:picMk id="8" creationId="{517C8E53-E74C-0FF5-5800-895C273E5049}"/>
          </ac:picMkLst>
        </pc:picChg>
        <pc:picChg chg="add mod modCrop">
          <ac:chgData name="Pranjal Save" userId="99ee663e0db162f6" providerId="LiveId" clId="{4403943B-05FC-4D9E-AA39-0859F3B6296E}" dt="2024-07-20T09:25:51.672" v="154" actId="1076"/>
          <ac:picMkLst>
            <pc:docMk/>
            <pc:sldMk cId="3653103139" sldId="258"/>
            <ac:picMk id="10" creationId="{10713760-1B05-1BE3-8E62-4E7178675E09}"/>
          </ac:picMkLst>
        </pc:picChg>
      </pc:sldChg>
      <pc:sldChg chg="addSp delSp modSp new mod modTransition delAnim modAnim">
        <pc:chgData name="Pranjal Save" userId="99ee663e0db162f6" providerId="LiveId" clId="{4403943B-05FC-4D9E-AA39-0859F3B6296E}" dt="2024-07-31T17:10:25.708" v="2093" actId="1076"/>
        <pc:sldMkLst>
          <pc:docMk/>
          <pc:sldMk cId="1966899345" sldId="259"/>
        </pc:sldMkLst>
        <pc:spChg chg="mod">
          <ac:chgData name="Pranjal Save" userId="99ee663e0db162f6" providerId="LiveId" clId="{4403943B-05FC-4D9E-AA39-0859F3B6296E}" dt="2024-07-20T09:27:55.799" v="163" actId="255"/>
          <ac:spMkLst>
            <pc:docMk/>
            <pc:sldMk cId="1966899345" sldId="259"/>
            <ac:spMk id="2" creationId="{4F86ABBF-7881-4FC0-B696-A7B65FD01065}"/>
          </ac:spMkLst>
        </pc:spChg>
        <pc:spChg chg="add mod">
          <ac:chgData name="Pranjal Save" userId="99ee663e0db162f6" providerId="LiveId" clId="{4403943B-05FC-4D9E-AA39-0859F3B6296E}" dt="2024-07-31T17:07:53.771" v="2055" actId="20577"/>
          <ac:spMkLst>
            <pc:docMk/>
            <pc:sldMk cId="1966899345" sldId="259"/>
            <ac:spMk id="3" creationId="{956B8C02-85F4-CA1A-A5A0-E41B0A0AC9B4}"/>
          </ac:spMkLst>
        </pc:spChg>
        <pc:spChg chg="del">
          <ac:chgData name="Pranjal Save" userId="99ee663e0db162f6" providerId="LiveId" clId="{4403943B-05FC-4D9E-AA39-0859F3B6296E}" dt="2024-07-20T09:28:08.862" v="164"/>
          <ac:spMkLst>
            <pc:docMk/>
            <pc:sldMk cId="1966899345" sldId="259"/>
            <ac:spMk id="3" creationId="{9A6D503D-4042-AE5C-5F2A-17CB7AFD9A4A}"/>
          </ac:spMkLst>
        </pc:spChg>
        <pc:spChg chg="add mod">
          <ac:chgData name="Pranjal Save" userId="99ee663e0db162f6" providerId="LiveId" clId="{4403943B-05FC-4D9E-AA39-0859F3B6296E}" dt="2024-07-31T17:10:18.436" v="2092" actId="1035"/>
          <ac:spMkLst>
            <pc:docMk/>
            <pc:sldMk cId="1966899345" sldId="259"/>
            <ac:spMk id="4" creationId="{DF24BFC6-FD08-CDF1-2368-38A632450432}"/>
          </ac:spMkLst>
        </pc:spChg>
        <pc:spChg chg="add del mod">
          <ac:chgData name="Pranjal Save" userId="99ee663e0db162f6" providerId="LiveId" clId="{4403943B-05FC-4D9E-AA39-0859F3B6296E}" dt="2024-07-31T17:07:50.254" v="2053" actId="478"/>
          <ac:spMkLst>
            <pc:docMk/>
            <pc:sldMk cId="1966899345" sldId="259"/>
            <ac:spMk id="9" creationId="{EE09AE8C-0200-4E7A-DCBE-3691BDCE31B2}"/>
          </ac:spMkLst>
        </pc:spChg>
        <pc:picChg chg="add del mod modCrop">
          <ac:chgData name="Pranjal Save" userId="99ee663e0db162f6" providerId="LiveId" clId="{4403943B-05FC-4D9E-AA39-0859F3B6296E}" dt="2024-07-31T17:08:32.675" v="2062" actId="21"/>
          <ac:picMkLst>
            <pc:docMk/>
            <pc:sldMk cId="1966899345" sldId="259"/>
            <ac:picMk id="6" creationId="{4BEB2343-2A5C-3006-1516-B2BC6C1DB5CA}"/>
          </ac:picMkLst>
        </pc:picChg>
        <pc:picChg chg="add del mod modCrop">
          <ac:chgData name="Pranjal Save" userId="99ee663e0db162f6" providerId="LiveId" clId="{4403943B-05FC-4D9E-AA39-0859F3B6296E}" dt="2024-07-31T17:09:15.282" v="2073" actId="21"/>
          <ac:picMkLst>
            <pc:docMk/>
            <pc:sldMk cId="1966899345" sldId="259"/>
            <ac:picMk id="8" creationId="{FE95C84B-7842-A1F5-D2F3-DE60C867C21B}"/>
          </ac:picMkLst>
        </pc:picChg>
        <pc:picChg chg="add mod">
          <ac:chgData name="Pranjal Save" userId="99ee663e0db162f6" providerId="LiveId" clId="{4403943B-05FC-4D9E-AA39-0859F3B6296E}" dt="2024-07-31T17:10:25.708" v="2093" actId="1076"/>
          <ac:picMkLst>
            <pc:docMk/>
            <pc:sldMk cId="1966899345" sldId="259"/>
            <ac:picMk id="3075" creationId="{3FACEFD3-5D6A-B3FE-FB6E-87D4A42FFD55}"/>
          </ac:picMkLst>
        </pc:picChg>
      </pc:sldChg>
      <pc:sldChg chg="addSp delSp modSp new mod">
        <pc:chgData name="Pranjal Save" userId="99ee663e0db162f6" providerId="LiveId" clId="{4403943B-05FC-4D9E-AA39-0859F3B6296E}" dt="2024-07-31T17:13:51.750" v="2106" actId="20577"/>
        <pc:sldMkLst>
          <pc:docMk/>
          <pc:sldMk cId="895814800" sldId="260"/>
        </pc:sldMkLst>
        <pc:spChg chg="mod">
          <ac:chgData name="Pranjal Save" userId="99ee663e0db162f6" providerId="LiveId" clId="{4403943B-05FC-4D9E-AA39-0859F3B6296E}" dt="2024-07-31T17:12:58.575" v="2104" actId="404"/>
          <ac:spMkLst>
            <pc:docMk/>
            <pc:sldMk cId="895814800" sldId="260"/>
            <ac:spMk id="2" creationId="{1A124095-D46A-6D60-311B-DA9E050E298F}"/>
          </ac:spMkLst>
        </pc:spChg>
        <pc:spChg chg="del">
          <ac:chgData name="Pranjal Save" userId="99ee663e0db162f6" providerId="LiveId" clId="{4403943B-05FC-4D9E-AA39-0859F3B6296E}" dt="2024-07-20T09:40:35.630" v="204"/>
          <ac:spMkLst>
            <pc:docMk/>
            <pc:sldMk cId="895814800" sldId="260"/>
            <ac:spMk id="3" creationId="{42F44859-82AB-DD7B-2233-995E26B14AD7}"/>
          </ac:spMkLst>
        </pc:spChg>
        <pc:spChg chg="add mod">
          <ac:chgData name="Pranjal Save" userId="99ee663e0db162f6" providerId="LiveId" clId="{4403943B-05FC-4D9E-AA39-0859F3B6296E}" dt="2024-07-31T17:13:51.750" v="2106" actId="20577"/>
          <ac:spMkLst>
            <pc:docMk/>
            <pc:sldMk cId="895814800" sldId="260"/>
            <ac:spMk id="3" creationId="{C421F8AE-66D5-D87C-162F-C1647C6AF163}"/>
          </ac:spMkLst>
        </pc:spChg>
        <pc:spChg chg="add mod">
          <ac:chgData name="Pranjal Save" userId="99ee663e0db162f6" providerId="LiveId" clId="{4403943B-05FC-4D9E-AA39-0859F3B6296E}" dt="2024-07-31T17:12:29.352" v="2100" actId="1076"/>
          <ac:spMkLst>
            <pc:docMk/>
            <pc:sldMk cId="895814800" sldId="260"/>
            <ac:spMk id="4" creationId="{71704994-4C68-4BA8-06D6-4CE0F55F6A44}"/>
          </ac:spMkLst>
        </pc:spChg>
        <pc:spChg chg="add del mod">
          <ac:chgData name="Pranjal Save" userId="99ee663e0db162f6" providerId="LiveId" clId="{4403943B-05FC-4D9E-AA39-0859F3B6296E}" dt="2024-07-31T17:10:42.714" v="2095" actId="478"/>
          <ac:spMkLst>
            <pc:docMk/>
            <pc:sldMk cId="895814800" sldId="260"/>
            <ac:spMk id="5" creationId="{A4838336-4ED2-6E9C-1647-A0B4A89769A6}"/>
          </ac:spMkLst>
        </pc:spChg>
        <pc:picChg chg="add mod">
          <ac:chgData name="Pranjal Save" userId="99ee663e0db162f6" providerId="LiveId" clId="{4403943B-05FC-4D9E-AA39-0859F3B6296E}" dt="2024-07-20T09:45:02.372" v="230" actId="14100"/>
          <ac:picMkLst>
            <pc:docMk/>
            <pc:sldMk cId="895814800" sldId="260"/>
            <ac:picMk id="4099" creationId="{B672EA24-97B4-2BB5-88E6-7395B3BE6A57}"/>
          </ac:picMkLst>
        </pc:picChg>
        <pc:picChg chg="add mod">
          <ac:chgData name="Pranjal Save" userId="99ee663e0db162f6" providerId="LiveId" clId="{4403943B-05FC-4D9E-AA39-0859F3B6296E}" dt="2024-07-31T17:12:22.148" v="2098" actId="1076"/>
          <ac:picMkLst>
            <pc:docMk/>
            <pc:sldMk cId="895814800" sldId="260"/>
            <ac:picMk id="4101" creationId="{53163E03-1CD4-4A27-6EA9-E7AA723547AB}"/>
          </ac:picMkLst>
        </pc:picChg>
      </pc:sldChg>
      <pc:sldChg chg="addSp delSp modSp new mod">
        <pc:chgData name="Pranjal Save" userId="99ee663e0db162f6" providerId="LiveId" clId="{4403943B-05FC-4D9E-AA39-0859F3B6296E}" dt="2024-07-31T17:14:05.026" v="2110" actId="20577"/>
        <pc:sldMkLst>
          <pc:docMk/>
          <pc:sldMk cId="2754745411" sldId="261"/>
        </pc:sldMkLst>
        <pc:spChg chg="mod">
          <ac:chgData name="Pranjal Save" userId="99ee663e0db162f6" providerId="LiveId" clId="{4403943B-05FC-4D9E-AA39-0859F3B6296E}" dt="2024-07-20T09:48:15.119" v="245" actId="1076"/>
          <ac:spMkLst>
            <pc:docMk/>
            <pc:sldMk cId="2754745411" sldId="261"/>
            <ac:spMk id="2" creationId="{A451EEF3-C89D-5632-DFA8-4570D9A07E32}"/>
          </ac:spMkLst>
        </pc:spChg>
        <pc:spChg chg="add mod">
          <ac:chgData name="Pranjal Save" userId="99ee663e0db162f6" providerId="LiveId" clId="{4403943B-05FC-4D9E-AA39-0859F3B6296E}" dt="2024-07-31T17:14:05.026" v="2110" actId="20577"/>
          <ac:spMkLst>
            <pc:docMk/>
            <pc:sldMk cId="2754745411" sldId="261"/>
            <ac:spMk id="3" creationId="{89C39F3E-062E-1E29-BACC-7C73E3C65EAA}"/>
          </ac:spMkLst>
        </pc:spChg>
        <pc:spChg chg="del">
          <ac:chgData name="Pranjal Save" userId="99ee663e0db162f6" providerId="LiveId" clId="{4403943B-05FC-4D9E-AA39-0859F3B6296E}" dt="2024-07-20T09:49:18.077" v="248"/>
          <ac:spMkLst>
            <pc:docMk/>
            <pc:sldMk cId="2754745411" sldId="261"/>
            <ac:spMk id="3" creationId="{BD7CAE3B-B187-63AE-6255-34EE38AE250E}"/>
          </ac:spMkLst>
        </pc:spChg>
        <pc:spChg chg="add mod">
          <ac:chgData name="Pranjal Save" userId="99ee663e0db162f6" providerId="LiveId" clId="{4403943B-05FC-4D9E-AA39-0859F3B6296E}" dt="2024-07-20T10:32:17.531" v="1313" actId="2711"/>
          <ac:spMkLst>
            <pc:docMk/>
            <pc:sldMk cId="2754745411" sldId="261"/>
            <ac:spMk id="4" creationId="{4786F7EA-D944-F6D8-8677-959229BEA216}"/>
          </ac:spMkLst>
        </pc:spChg>
        <pc:spChg chg="add del mod">
          <ac:chgData name="Pranjal Save" userId="99ee663e0db162f6" providerId="LiveId" clId="{4403943B-05FC-4D9E-AA39-0859F3B6296E}" dt="2024-07-31T17:14:00.232" v="2108" actId="478"/>
          <ac:spMkLst>
            <pc:docMk/>
            <pc:sldMk cId="2754745411" sldId="261"/>
            <ac:spMk id="5" creationId="{0BCAD452-FE99-D2D0-70A1-A24DAF9677C6}"/>
          </ac:spMkLst>
        </pc:spChg>
        <pc:picChg chg="add mod">
          <ac:chgData name="Pranjal Save" userId="99ee663e0db162f6" providerId="LiveId" clId="{4403943B-05FC-4D9E-AA39-0859F3B6296E}" dt="2024-07-20T09:52:22.262" v="261" actId="1076"/>
          <ac:picMkLst>
            <pc:docMk/>
            <pc:sldMk cId="2754745411" sldId="261"/>
            <ac:picMk id="5123" creationId="{1EA82916-716F-4907-F100-F1287F070144}"/>
          </ac:picMkLst>
        </pc:picChg>
      </pc:sldChg>
      <pc:sldChg chg="addSp delSp modSp new mod">
        <pc:chgData name="Pranjal Save" userId="99ee663e0db162f6" providerId="LiveId" clId="{4403943B-05FC-4D9E-AA39-0859F3B6296E}" dt="2024-07-31T17:15:17.168" v="2128" actId="1076"/>
        <pc:sldMkLst>
          <pc:docMk/>
          <pc:sldMk cId="398222142" sldId="262"/>
        </pc:sldMkLst>
        <pc:spChg chg="mod">
          <ac:chgData name="Pranjal Save" userId="99ee663e0db162f6" providerId="LiveId" clId="{4403943B-05FC-4D9E-AA39-0859F3B6296E}" dt="2024-07-20T09:53:08.766" v="269" actId="1076"/>
          <ac:spMkLst>
            <pc:docMk/>
            <pc:sldMk cId="398222142" sldId="262"/>
            <ac:spMk id="2" creationId="{4659BE5B-B430-44FD-1F11-FB85EA734766}"/>
          </ac:spMkLst>
        </pc:spChg>
        <pc:spChg chg="add mod">
          <ac:chgData name="Pranjal Save" userId="99ee663e0db162f6" providerId="LiveId" clId="{4403943B-05FC-4D9E-AA39-0859F3B6296E}" dt="2024-07-31T17:14:26.988" v="2114" actId="20577"/>
          <ac:spMkLst>
            <pc:docMk/>
            <pc:sldMk cId="398222142" sldId="262"/>
            <ac:spMk id="3" creationId="{9D01A91C-17C2-B0FC-278F-0B8B775B3E51}"/>
          </ac:spMkLst>
        </pc:spChg>
        <pc:spChg chg="del">
          <ac:chgData name="Pranjal Save" userId="99ee663e0db162f6" providerId="LiveId" clId="{4403943B-05FC-4D9E-AA39-0859F3B6296E}" dt="2024-07-20T09:53:19.967" v="270"/>
          <ac:spMkLst>
            <pc:docMk/>
            <pc:sldMk cId="398222142" sldId="262"/>
            <ac:spMk id="3" creationId="{B122E8BD-E0DA-E9CA-C14E-848DB5CA8884}"/>
          </ac:spMkLst>
        </pc:spChg>
        <pc:spChg chg="add mod">
          <ac:chgData name="Pranjal Save" userId="99ee663e0db162f6" providerId="LiveId" clId="{4403943B-05FC-4D9E-AA39-0859F3B6296E}" dt="2024-07-31T17:15:17.168" v="2128" actId="1076"/>
          <ac:spMkLst>
            <pc:docMk/>
            <pc:sldMk cId="398222142" sldId="262"/>
            <ac:spMk id="4" creationId="{3E05BB5F-0DA0-D41E-872C-F6F000E152D4}"/>
          </ac:spMkLst>
        </pc:spChg>
        <pc:spChg chg="add del mod">
          <ac:chgData name="Pranjal Save" userId="99ee663e0db162f6" providerId="LiveId" clId="{4403943B-05FC-4D9E-AA39-0859F3B6296E}" dt="2024-07-31T17:14:22.984" v="2112" actId="478"/>
          <ac:spMkLst>
            <pc:docMk/>
            <pc:sldMk cId="398222142" sldId="262"/>
            <ac:spMk id="5" creationId="{35BF1735-F1F9-BC29-16B6-41F53374FD9C}"/>
          </ac:spMkLst>
        </pc:spChg>
        <pc:picChg chg="add mod">
          <ac:chgData name="Pranjal Save" userId="99ee663e0db162f6" providerId="LiveId" clId="{4403943B-05FC-4D9E-AA39-0859F3B6296E}" dt="2024-07-20T09:54:16.343" v="280" actId="1076"/>
          <ac:picMkLst>
            <pc:docMk/>
            <pc:sldMk cId="398222142" sldId="262"/>
            <ac:picMk id="6147" creationId="{0E814A9E-3A78-E757-2AD9-3A77BBA73FCD}"/>
          </ac:picMkLst>
        </pc:picChg>
        <pc:picChg chg="add mod">
          <ac:chgData name="Pranjal Save" userId="99ee663e0db162f6" providerId="LiveId" clId="{4403943B-05FC-4D9E-AA39-0859F3B6296E}" dt="2024-07-31T17:15:00.939" v="2121" actId="1076"/>
          <ac:picMkLst>
            <pc:docMk/>
            <pc:sldMk cId="398222142" sldId="262"/>
            <ac:picMk id="6149" creationId="{BC225076-D8E5-A859-3E35-0FE2BBD22D30}"/>
          </ac:picMkLst>
        </pc:picChg>
      </pc:sldChg>
      <pc:sldChg chg="addSp delSp modSp new mod modAnim">
        <pc:chgData name="Pranjal Save" userId="99ee663e0db162f6" providerId="LiveId" clId="{4403943B-05FC-4D9E-AA39-0859F3B6296E}" dt="2024-07-31T17:16:11.913" v="2137" actId="14100"/>
        <pc:sldMkLst>
          <pc:docMk/>
          <pc:sldMk cId="4275593855" sldId="263"/>
        </pc:sldMkLst>
        <pc:spChg chg="del">
          <ac:chgData name="Pranjal Save" userId="99ee663e0db162f6" providerId="LiveId" clId="{4403943B-05FC-4D9E-AA39-0859F3B6296E}" dt="2024-07-20T10:01:37.230" v="287"/>
          <ac:spMkLst>
            <pc:docMk/>
            <pc:sldMk cId="4275593855" sldId="263"/>
            <ac:spMk id="3" creationId="{A65DFA58-F7FB-C49B-D51C-9288EC39EA05}"/>
          </ac:spMkLst>
        </pc:spChg>
        <pc:picChg chg="add mod modCrop">
          <ac:chgData name="Pranjal Save" userId="99ee663e0db162f6" providerId="LiveId" clId="{4403943B-05FC-4D9E-AA39-0859F3B6296E}" dt="2024-07-20T10:02:46.767" v="306" actId="1076"/>
          <ac:picMkLst>
            <pc:docMk/>
            <pc:sldMk cId="4275593855" sldId="263"/>
            <ac:picMk id="5" creationId="{A81F08C6-AEAC-1732-8D57-12C7ECDBE110}"/>
          </ac:picMkLst>
        </pc:picChg>
        <pc:picChg chg="add mod modCrop">
          <ac:chgData name="Pranjal Save" userId="99ee663e0db162f6" providerId="LiveId" clId="{4403943B-05FC-4D9E-AA39-0859F3B6296E}" dt="2024-07-31T17:16:11.913" v="2137" actId="14100"/>
          <ac:picMkLst>
            <pc:docMk/>
            <pc:sldMk cId="4275593855" sldId="263"/>
            <ac:picMk id="7" creationId="{08021B36-4420-3B15-83A8-8898A29E1C01}"/>
          </ac:picMkLst>
        </pc:picChg>
        <pc:picChg chg="add mod modCrop">
          <ac:chgData name="Pranjal Save" userId="99ee663e0db162f6" providerId="LiveId" clId="{4403943B-05FC-4D9E-AA39-0859F3B6296E}" dt="2024-07-20T10:03:32.528" v="319" actId="1076"/>
          <ac:picMkLst>
            <pc:docMk/>
            <pc:sldMk cId="4275593855" sldId="263"/>
            <ac:picMk id="9" creationId="{540593CE-8654-750C-50D0-A5C292D9F0F4}"/>
          </ac:picMkLst>
        </pc:picChg>
        <pc:picChg chg="add mod modCrop">
          <ac:chgData name="Pranjal Save" userId="99ee663e0db162f6" providerId="LiveId" clId="{4403943B-05FC-4D9E-AA39-0859F3B6296E}" dt="2024-07-20T10:04:09.655" v="327" actId="14100"/>
          <ac:picMkLst>
            <pc:docMk/>
            <pc:sldMk cId="4275593855" sldId="263"/>
            <ac:picMk id="11" creationId="{1BD90748-6F1B-6304-AA92-6B5D2A6FB96B}"/>
          </ac:picMkLst>
        </pc:picChg>
      </pc:sldChg>
      <pc:sldChg chg="addSp modSp new mod">
        <pc:chgData name="Pranjal Save" userId="99ee663e0db162f6" providerId="LiveId" clId="{4403943B-05FC-4D9E-AA39-0859F3B6296E}" dt="2024-07-20T10:18:22.374" v="1043" actId="1076"/>
        <pc:sldMkLst>
          <pc:docMk/>
          <pc:sldMk cId="1865711977" sldId="264"/>
        </pc:sldMkLst>
        <pc:spChg chg="mod">
          <ac:chgData name="Pranjal Save" userId="99ee663e0db162f6" providerId="LiveId" clId="{4403943B-05FC-4D9E-AA39-0859F3B6296E}" dt="2024-07-20T10:10:19.283" v="365" actId="115"/>
          <ac:spMkLst>
            <pc:docMk/>
            <pc:sldMk cId="1865711977" sldId="264"/>
            <ac:spMk id="2" creationId="{47CF66BB-4F13-6BAF-5F23-BC2CE14EC2CB}"/>
          </ac:spMkLst>
        </pc:spChg>
        <pc:spChg chg="mod">
          <ac:chgData name="Pranjal Save" userId="99ee663e0db162f6" providerId="LiveId" clId="{4403943B-05FC-4D9E-AA39-0859F3B6296E}" dt="2024-07-20T10:18:15.762" v="1040" actId="20577"/>
          <ac:spMkLst>
            <pc:docMk/>
            <pc:sldMk cId="1865711977" sldId="264"/>
            <ac:spMk id="3" creationId="{481B3A0C-DC2E-4E31-4A16-352B16EF00DA}"/>
          </ac:spMkLst>
        </pc:spChg>
        <pc:picChg chg="add mod modCrop">
          <ac:chgData name="Pranjal Save" userId="99ee663e0db162f6" providerId="LiveId" clId="{4403943B-05FC-4D9E-AA39-0859F3B6296E}" dt="2024-07-20T10:18:22.374" v="1043" actId="1076"/>
          <ac:picMkLst>
            <pc:docMk/>
            <pc:sldMk cId="1865711977" sldId="264"/>
            <ac:picMk id="5" creationId="{20EE13F1-74E0-71DC-8528-459F13342D8E}"/>
          </ac:picMkLst>
        </pc:picChg>
      </pc:sldChg>
      <pc:sldChg chg="modSp new mod">
        <pc:chgData name="Pranjal Save" userId="99ee663e0db162f6" providerId="LiveId" clId="{4403943B-05FC-4D9E-AA39-0859F3B6296E}" dt="2024-07-20T10:24:11.870" v="1309" actId="1076"/>
        <pc:sldMkLst>
          <pc:docMk/>
          <pc:sldMk cId="3644911205" sldId="265"/>
        </pc:sldMkLst>
        <pc:spChg chg="mod">
          <ac:chgData name="Pranjal Save" userId="99ee663e0db162f6" providerId="LiveId" clId="{4403943B-05FC-4D9E-AA39-0859F3B6296E}" dt="2024-07-20T10:21:03.309" v="1058" actId="122"/>
          <ac:spMkLst>
            <pc:docMk/>
            <pc:sldMk cId="3644911205" sldId="265"/>
            <ac:spMk id="2" creationId="{EA1BC725-EC62-2646-B2C7-4A79FFB5D18F}"/>
          </ac:spMkLst>
        </pc:spChg>
        <pc:spChg chg="mod">
          <ac:chgData name="Pranjal Save" userId="99ee663e0db162f6" providerId="LiveId" clId="{4403943B-05FC-4D9E-AA39-0859F3B6296E}" dt="2024-07-20T10:24:11.870" v="1309" actId="1076"/>
          <ac:spMkLst>
            <pc:docMk/>
            <pc:sldMk cId="3644911205" sldId="265"/>
            <ac:spMk id="3" creationId="{97B8F240-CBB3-F21E-0992-970CAE9C0B9C}"/>
          </ac:spMkLst>
        </pc:spChg>
      </pc:sldChg>
      <pc:sldChg chg="addSp delSp modSp new mod">
        <pc:chgData name="Pranjal Save" userId="99ee663e0db162f6" providerId="LiveId" clId="{4403943B-05FC-4D9E-AA39-0859F3B6296E}" dt="2024-07-20T10:43:42.314" v="1941" actId="115"/>
        <pc:sldMkLst>
          <pc:docMk/>
          <pc:sldMk cId="790823501" sldId="266"/>
        </pc:sldMkLst>
        <pc:spChg chg="add del mod">
          <ac:chgData name="Pranjal Save" userId="99ee663e0db162f6" providerId="LiveId" clId="{4403943B-05FC-4D9E-AA39-0859F3B6296E}" dt="2024-07-20T10:33:11.734" v="1337" actId="1076"/>
          <ac:spMkLst>
            <pc:docMk/>
            <pc:sldMk cId="790823501" sldId="266"/>
            <ac:spMk id="2" creationId="{0D5E8265-BA87-3F22-13F5-E25F0964D270}"/>
          </ac:spMkLst>
        </pc:spChg>
        <pc:spChg chg="del">
          <ac:chgData name="Pranjal Save" userId="99ee663e0db162f6" providerId="LiveId" clId="{4403943B-05FC-4D9E-AA39-0859F3B6296E}" dt="2024-07-20T10:33:13.761" v="1338"/>
          <ac:spMkLst>
            <pc:docMk/>
            <pc:sldMk cId="790823501" sldId="266"/>
            <ac:spMk id="3" creationId="{62E5AB11-1AD0-C08F-5D20-4011977A6731}"/>
          </ac:spMkLst>
        </pc:spChg>
        <pc:spChg chg="add mod">
          <ac:chgData name="Pranjal Save" userId="99ee663e0db162f6" providerId="LiveId" clId="{4403943B-05FC-4D9E-AA39-0859F3B6296E}" dt="2024-07-20T10:33:09.065" v="1335" actId="478"/>
          <ac:spMkLst>
            <pc:docMk/>
            <pc:sldMk cId="790823501" sldId="266"/>
            <ac:spMk id="4" creationId="{F5099D72-34D8-91BA-C393-C6247B5D275F}"/>
          </ac:spMkLst>
        </pc:spChg>
        <pc:spChg chg="add mod">
          <ac:chgData name="Pranjal Save" userId="99ee663e0db162f6" providerId="LiveId" clId="{4403943B-05FC-4D9E-AA39-0859F3B6296E}" dt="2024-07-20T10:43:42.314" v="1941" actId="115"/>
          <ac:spMkLst>
            <pc:docMk/>
            <pc:sldMk cId="790823501" sldId="266"/>
            <ac:spMk id="5" creationId="{79B20D46-9A06-09B1-5F9F-192E7FF0B042}"/>
          </ac:spMkLst>
        </pc:spChg>
        <pc:picChg chg="add mod">
          <ac:chgData name="Pranjal Save" userId="99ee663e0db162f6" providerId="LiveId" clId="{4403943B-05FC-4D9E-AA39-0859F3B6296E}" dt="2024-07-20T10:32:59.999" v="1332" actId="1076"/>
          <ac:picMkLst>
            <pc:docMk/>
            <pc:sldMk cId="790823501" sldId="266"/>
            <ac:picMk id="7170" creationId="{9E822C18-401B-8F9F-BD17-C309D52EEF0F}"/>
          </ac:picMkLst>
        </pc:picChg>
        <pc:picChg chg="add del mod">
          <ac:chgData name="Pranjal Save" userId="99ee663e0db162f6" providerId="LiveId" clId="{4403943B-05FC-4D9E-AA39-0859F3B6296E}" dt="2024-07-20T10:33:11.734" v="1337" actId="1076"/>
          <ac:picMkLst>
            <pc:docMk/>
            <pc:sldMk cId="790823501" sldId="266"/>
            <ac:picMk id="7172" creationId="{EBD271ED-B7EA-9789-E841-6840C57D4A72}"/>
          </ac:picMkLst>
        </pc:picChg>
        <pc:picChg chg="add mod">
          <ac:chgData name="Pranjal Save" userId="99ee663e0db162f6" providerId="LiveId" clId="{4403943B-05FC-4D9E-AA39-0859F3B6296E}" dt="2024-07-20T10:33:26.725" v="1345" actId="1076"/>
          <ac:picMkLst>
            <pc:docMk/>
            <pc:sldMk cId="790823501" sldId="266"/>
            <ac:picMk id="7174" creationId="{92EC1AD8-DC8E-F445-1F90-725E77E16314}"/>
          </ac:picMkLst>
        </pc:picChg>
        <pc:picChg chg="add mod">
          <ac:chgData name="Pranjal Save" userId="99ee663e0db162f6" providerId="LiveId" clId="{4403943B-05FC-4D9E-AA39-0859F3B6296E}" dt="2024-07-20T10:35:04.581" v="1357" actId="14100"/>
          <ac:picMkLst>
            <pc:docMk/>
            <pc:sldMk cId="790823501" sldId="266"/>
            <ac:picMk id="7176" creationId="{553B0FA7-3F01-6889-3520-77C55ADF8925}"/>
          </ac:picMkLst>
        </pc:picChg>
      </pc:sldChg>
      <pc:sldChg chg="addSp delSp modSp new mod">
        <pc:chgData name="Pranjal Save" userId="99ee663e0db162f6" providerId="LiveId" clId="{4403943B-05FC-4D9E-AA39-0859F3B6296E}" dt="2024-07-31T17:17:39.388" v="2167" actId="20577"/>
        <pc:sldMkLst>
          <pc:docMk/>
          <pc:sldMk cId="3315307984" sldId="267"/>
        </pc:sldMkLst>
        <pc:spChg chg="del">
          <ac:chgData name="Pranjal Save" userId="99ee663e0db162f6" providerId="LiveId" clId="{4403943B-05FC-4D9E-AA39-0859F3B6296E}" dt="2024-07-20T10:46:27.075" v="1960"/>
          <ac:spMkLst>
            <pc:docMk/>
            <pc:sldMk cId="3315307984" sldId="267"/>
            <ac:spMk id="3" creationId="{C13285B0-EEDF-3510-CFE6-9BAD80891B0F}"/>
          </ac:spMkLst>
        </pc:spChg>
        <pc:spChg chg="add mod">
          <ac:chgData name="Pranjal Save" userId="99ee663e0db162f6" providerId="LiveId" clId="{4403943B-05FC-4D9E-AA39-0859F3B6296E}" dt="2024-07-31T17:17:39.388" v="2167" actId="20577"/>
          <ac:spMkLst>
            <pc:docMk/>
            <pc:sldMk cId="3315307984" sldId="267"/>
            <ac:spMk id="8" creationId="{26C0B8CE-D6E9-0FC5-6336-19B80D6DE2AA}"/>
          </ac:spMkLst>
        </pc:spChg>
        <pc:picChg chg="add mod modCrop">
          <ac:chgData name="Pranjal Save" userId="99ee663e0db162f6" providerId="LiveId" clId="{4403943B-05FC-4D9E-AA39-0859F3B6296E}" dt="2024-07-20T10:45:43.302" v="1959" actId="1076"/>
          <ac:picMkLst>
            <pc:docMk/>
            <pc:sldMk cId="3315307984" sldId="267"/>
            <ac:picMk id="5" creationId="{59A14104-E6DD-E4C8-2D89-168B9888F20E}"/>
          </ac:picMkLst>
        </pc:picChg>
        <pc:picChg chg="add mod modCrop">
          <ac:chgData name="Pranjal Save" userId="99ee663e0db162f6" providerId="LiveId" clId="{4403943B-05FC-4D9E-AA39-0859F3B6296E}" dt="2024-07-20T10:47:00.854" v="1984" actId="1076"/>
          <ac:picMkLst>
            <pc:docMk/>
            <pc:sldMk cId="3315307984" sldId="267"/>
            <ac:picMk id="7" creationId="{CDA99C81-F6FA-7992-72BB-5784E19C0DEA}"/>
          </ac:picMkLst>
        </pc:picChg>
      </pc:sldChg>
      <pc:sldChg chg="addSp modSp new ord">
        <pc:chgData name="Pranjal Save" userId="99ee663e0db162f6" providerId="LiveId" clId="{4403943B-05FC-4D9E-AA39-0859F3B6296E}" dt="2024-07-31T17:07:31.814" v="2051"/>
        <pc:sldMkLst>
          <pc:docMk/>
          <pc:sldMk cId="869538833" sldId="268"/>
        </pc:sldMkLst>
        <pc:picChg chg="add mod">
          <ac:chgData name="Pranjal Save" userId="99ee663e0db162f6" providerId="LiveId" clId="{4403943B-05FC-4D9E-AA39-0859F3B6296E}" dt="2024-07-20T10:48:04.198" v="2006" actId="14100"/>
          <ac:picMkLst>
            <pc:docMk/>
            <pc:sldMk cId="869538833" sldId="268"/>
            <ac:picMk id="8194" creationId="{2D9CEE2B-B067-F7EF-2285-9E49BEF55CDC}"/>
          </ac:picMkLst>
        </pc:picChg>
      </pc:sldChg>
      <pc:sldChg chg="modSp mod">
        <pc:chgData name="Pranjal Save" userId="99ee663e0db162f6" providerId="LiveId" clId="{4403943B-05FC-4D9E-AA39-0859F3B6296E}" dt="2024-07-27T09:56:23.970" v="2042" actId="20577"/>
        <pc:sldMkLst>
          <pc:docMk/>
          <pc:sldMk cId="2607491360" sldId="271"/>
        </pc:sldMkLst>
        <pc:spChg chg="mod">
          <ac:chgData name="Pranjal Save" userId="99ee663e0db162f6" providerId="LiveId" clId="{4403943B-05FC-4D9E-AA39-0859F3B6296E}" dt="2024-07-27T09:56:23.970" v="2042" actId="20577"/>
          <ac:spMkLst>
            <pc:docMk/>
            <pc:sldMk cId="2607491360" sldId="271"/>
            <ac:spMk id="6" creationId="{7999388F-EE36-165B-D9B0-D8FC3DC4D8C3}"/>
          </ac:spMkLst>
        </pc:spChg>
      </pc:sldChg>
      <pc:sldChg chg="addSp delSp modSp add mod ord delAnim modAnim">
        <pc:chgData name="Pranjal Save" userId="99ee663e0db162f6" providerId="LiveId" clId="{4403943B-05FC-4D9E-AA39-0859F3B6296E}" dt="2024-07-31T17:09:44.804" v="2081"/>
        <pc:sldMkLst>
          <pc:docMk/>
          <pc:sldMk cId="3590150705" sldId="272"/>
        </pc:sldMkLst>
        <pc:picChg chg="add mod">
          <ac:chgData name="Pranjal Save" userId="99ee663e0db162f6" providerId="LiveId" clId="{4403943B-05FC-4D9E-AA39-0859F3B6296E}" dt="2024-07-31T17:09:27.253" v="2077" actId="1076"/>
          <ac:picMkLst>
            <pc:docMk/>
            <pc:sldMk cId="3590150705" sldId="272"/>
            <ac:picMk id="5" creationId="{4BEB2343-2A5C-3006-1516-B2BC6C1DB5CA}"/>
          </ac:picMkLst>
        </pc:picChg>
        <pc:picChg chg="del">
          <ac:chgData name="Pranjal Save" userId="99ee663e0db162f6" providerId="LiveId" clId="{4403943B-05FC-4D9E-AA39-0859F3B6296E}" dt="2024-07-31T17:08:39.630" v="2066" actId="478"/>
          <ac:picMkLst>
            <pc:docMk/>
            <pc:sldMk cId="3590150705" sldId="272"/>
            <ac:picMk id="6" creationId="{3EA09BA6-4C9A-4897-8BE2-165E19B56338}"/>
          </ac:picMkLst>
        </pc:picChg>
        <pc:picChg chg="add mod">
          <ac:chgData name="Pranjal Save" userId="99ee663e0db162f6" providerId="LiveId" clId="{4403943B-05FC-4D9E-AA39-0859F3B6296E}" dt="2024-07-31T17:09:40.536" v="2080" actId="14100"/>
          <ac:picMkLst>
            <pc:docMk/>
            <pc:sldMk cId="3590150705" sldId="272"/>
            <ac:picMk id="7" creationId="{FE95C84B-7842-A1F5-D2F3-DE60C867C21B}"/>
          </ac:picMkLst>
        </pc:picChg>
        <pc:picChg chg="del">
          <ac:chgData name="Pranjal Save" userId="99ee663e0db162f6" providerId="LiveId" clId="{4403943B-05FC-4D9E-AA39-0859F3B6296E}" dt="2024-07-31T17:08:36.482" v="2064" actId="478"/>
          <ac:picMkLst>
            <pc:docMk/>
            <pc:sldMk cId="3590150705" sldId="272"/>
            <ac:picMk id="8" creationId="{517C8E53-E74C-0FF5-5800-895C273E5049}"/>
          </ac:picMkLst>
        </pc:picChg>
        <pc:picChg chg="del">
          <ac:chgData name="Pranjal Save" userId="99ee663e0db162f6" providerId="LiveId" clId="{4403943B-05FC-4D9E-AA39-0859F3B6296E}" dt="2024-07-31T17:08:35.064" v="2063" actId="478"/>
          <ac:picMkLst>
            <pc:docMk/>
            <pc:sldMk cId="3590150705" sldId="272"/>
            <ac:picMk id="9" creationId="{10713760-1B05-1BE3-8E62-4E7178675E09}"/>
          </ac:picMkLst>
        </pc:picChg>
      </pc:sldChg>
      <pc:sldChg chg="addSp delSp modSp new del mod delAnim modAnim">
        <pc:chgData name="Pranjal Save" userId="99ee663e0db162f6" providerId="LiveId" clId="{4403943B-05FC-4D9E-AA39-0859F3B6296E}" dt="2024-07-31T17:22:37.602" v="2193" actId="47"/>
        <pc:sldMkLst>
          <pc:docMk/>
          <pc:sldMk cId="3567669271" sldId="273"/>
        </pc:sldMkLst>
        <pc:spChg chg="del">
          <ac:chgData name="Pranjal Save" userId="99ee663e0db162f6" providerId="LiveId" clId="{4403943B-05FC-4D9E-AA39-0859F3B6296E}" dt="2024-07-31T17:21:27.608" v="2175"/>
          <ac:spMkLst>
            <pc:docMk/>
            <pc:sldMk cId="3567669271" sldId="273"/>
            <ac:spMk id="3" creationId="{687B2D06-6D9A-E28C-FA79-73E75B435681}"/>
          </ac:spMkLst>
        </pc:spChg>
        <pc:spChg chg="add del mod">
          <ac:chgData name="Pranjal Save" userId="99ee663e0db162f6" providerId="LiveId" clId="{4403943B-05FC-4D9E-AA39-0859F3B6296E}" dt="2024-07-31T17:22:32.041" v="2190" actId="21"/>
          <ac:spMkLst>
            <pc:docMk/>
            <pc:sldMk cId="3567669271" sldId="273"/>
            <ac:spMk id="4" creationId="{1E164D85-7B76-D826-BB04-8AE4CACB7834}"/>
          </ac:spMkLst>
        </pc:spChg>
        <pc:spChg chg="add mod">
          <ac:chgData name="Pranjal Save" userId="99ee663e0db162f6" providerId="LiveId" clId="{4403943B-05FC-4D9E-AA39-0859F3B6296E}" dt="2024-07-31T17:22:33.485" v="2191" actId="478"/>
          <ac:spMkLst>
            <pc:docMk/>
            <pc:sldMk cId="3567669271" sldId="273"/>
            <ac:spMk id="7" creationId="{302A03A9-DD71-10BF-9E4D-412473A3A6EE}"/>
          </ac:spMkLst>
        </pc:spChg>
        <pc:picChg chg="add del mod">
          <ac:chgData name="Pranjal Save" userId="99ee663e0db162f6" providerId="LiveId" clId="{4403943B-05FC-4D9E-AA39-0859F3B6296E}" dt="2024-07-31T17:22:33.485" v="2191" actId="478"/>
          <ac:picMkLst>
            <pc:docMk/>
            <pc:sldMk cId="3567669271" sldId="273"/>
            <ac:picMk id="5" creationId="{68BA4F3D-7D82-5A1F-653D-78C1179A9BFA}"/>
          </ac:picMkLst>
        </pc:picChg>
      </pc:sldChg>
      <pc:sldChg chg="addSp modSp new mod modAnim">
        <pc:chgData name="Pranjal Save" userId="99ee663e0db162f6" providerId="LiveId" clId="{4403943B-05FC-4D9E-AA39-0859F3B6296E}" dt="2024-07-31T17:23:20.970" v="2204" actId="14100"/>
        <pc:sldMkLst>
          <pc:docMk/>
          <pc:sldMk cId="1572122230" sldId="274"/>
        </pc:sldMkLst>
        <pc:spChg chg="add mod">
          <ac:chgData name="Pranjal Save" userId="99ee663e0db162f6" providerId="LiveId" clId="{4403943B-05FC-4D9E-AA39-0859F3B6296E}" dt="2024-07-31T17:22:14.823" v="2188"/>
          <ac:spMkLst>
            <pc:docMk/>
            <pc:sldMk cId="1572122230" sldId="274"/>
            <ac:spMk id="2" creationId="{7CA380D8-BF49-F376-F1C1-32F2EE4ECA14}"/>
          </ac:spMkLst>
        </pc:spChg>
        <pc:spChg chg="add mod">
          <ac:chgData name="Pranjal Save" userId="99ee663e0db162f6" providerId="LiveId" clId="{4403943B-05FC-4D9E-AA39-0859F3B6296E}" dt="2024-07-31T17:23:09.427" v="2201" actId="14100"/>
          <ac:spMkLst>
            <pc:docMk/>
            <pc:sldMk cId="1572122230" sldId="274"/>
            <ac:spMk id="4" creationId="{1E164D85-7B76-D826-BB04-8AE4CACB7834}"/>
          </ac:spMkLst>
        </pc:spChg>
        <pc:picChg chg="add mod">
          <ac:chgData name="Pranjal Save" userId="99ee663e0db162f6" providerId="LiveId" clId="{4403943B-05FC-4D9E-AA39-0859F3B6296E}" dt="2024-07-31T17:23:20.970" v="2204" actId="14100"/>
          <ac:picMkLst>
            <pc:docMk/>
            <pc:sldMk cId="1572122230" sldId="274"/>
            <ac:picMk id="3" creationId="{56CED577-DEB7-8FEE-4980-F47E5D2510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58E3F-6141-47A6-ABB9-76A5D24F0219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FDA58-5967-4F91-A333-055CDBB3A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03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FDA58-5967-4F91-A333-055CDBB3AE7F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185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FDA58-5967-4F91-A333-055CDBB3AE7F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226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25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374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58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718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37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96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318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580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69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039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58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12950D-7CCE-4B49-A90E-E09CF28EA34E}" type="datetimeFigureOut">
              <a:rPr lang="en-IN" smtClean="0"/>
              <a:t>05-08-2024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74DA186-0A1A-4C42-A9CA-C072CE088E64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04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75B3-2513-FF42-D1A3-01BE29D9D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Training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A4E13E-BC05-2BB3-0200-DDAA0CB7F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b="1" dirty="0"/>
              <a:t>(Subject Code- 22057)</a:t>
            </a:r>
          </a:p>
          <a:p>
            <a:pPr algn="ctr"/>
            <a:r>
              <a:rPr lang="en-IN" b="1" dirty="0"/>
              <a:t>-By Pranjal Save</a:t>
            </a:r>
          </a:p>
        </p:txBody>
      </p:sp>
      <p:pic>
        <p:nvPicPr>
          <p:cNvPr id="1026" name="Picture 2" descr="INDUSTRIAL TRAINING">
            <a:extLst>
              <a:ext uri="{FF2B5EF4-FFF2-40B4-BE49-F238E27FC236}">
                <a16:creationId xmlns:a16="http://schemas.microsoft.com/office/drawing/2014/main" id="{E0A0CE6C-4C2A-5150-72D0-F387C8D33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229" y="540995"/>
            <a:ext cx="5736771" cy="2445093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3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4095-D46A-6D60-311B-DA9E050E2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44012"/>
            <a:ext cx="10058400" cy="145075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Advanced Database Management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704994-4C68-4BA8-06D6-4CE0F55F6A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1305" y="1997839"/>
            <a:ext cx="850970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 operations with SQL queries (update, insert, delete, select).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database tables into the frontend with interactive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Edit and Delete functionalities using PHP and JavaScript.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database interaction capabilities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interface with interactive data management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experience with dynamic content editing and deletion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 descr="Select Insert Update and Delete using Stored Procedure in ASP.NET MVC4 -  MindStick">
            <a:extLst>
              <a:ext uri="{FF2B5EF4-FFF2-40B4-BE49-F238E27FC236}">
                <a16:creationId xmlns:a16="http://schemas.microsoft.com/office/drawing/2014/main" id="{53163E03-1CD4-4A27-6EA9-E7AA7235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538" y="2207258"/>
            <a:ext cx="4622157" cy="244348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C421F8AE-66D5-D87C-162F-C1647C6AF163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04</a:t>
            </a:r>
          </a:p>
        </p:txBody>
      </p:sp>
    </p:spTree>
    <p:extLst>
      <p:ext uri="{BB962C8B-B14F-4D97-AF65-F5344CB8AC3E}">
        <p14:creationId xmlns:p14="http://schemas.microsoft.com/office/powerpoint/2010/main" val="895814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-20240713-WA0002">
            <a:hlinkClick r:id="" action="ppaction://media"/>
            <a:extLst>
              <a:ext uri="{FF2B5EF4-FFF2-40B4-BE49-F238E27FC236}">
                <a16:creationId xmlns:a16="http://schemas.microsoft.com/office/drawing/2014/main" id="{56CED577-DEB7-8FEE-4980-F47E5D251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6394" y="208546"/>
            <a:ext cx="3520906" cy="596339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1E164D85-7B76-D826-BB04-8AE4CACB7834}"/>
              </a:ext>
            </a:extLst>
          </p:cNvPr>
          <p:cNvSpPr/>
          <p:nvPr/>
        </p:nvSpPr>
        <p:spPr>
          <a:xfrm>
            <a:off x="3723573" y="0"/>
            <a:ext cx="4329564" cy="6336632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1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EEF3-C89D-5632-DFA8-4570D9A07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24060"/>
            <a:ext cx="10058400" cy="1450757"/>
          </a:xfrm>
        </p:spPr>
        <p:txBody>
          <a:bodyPr>
            <a:noAutofit/>
          </a:bodyPr>
          <a:lstStyle/>
          <a:p>
            <a: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 and Deployment Preparation</a:t>
            </a:r>
            <a:br>
              <a:rPr lang="en-US" sz="3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86F7EA-D944-F6D8-8677-959229BEA2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1638" y="1991391"/>
            <a:ext cx="868332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Made UI enhancements based on customer feedback (font, color, style changes).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company processes and software deployment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Added multimedia features like video pop-ups to enhance site attraction.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user engagement with visually appealing design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Gained insights into industry practices for site development and deployment.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site attractiveness with multimedia content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3" name="Picture 3" descr="How User Interface Design Impacts Product Development">
            <a:extLst>
              <a:ext uri="{FF2B5EF4-FFF2-40B4-BE49-F238E27FC236}">
                <a16:creationId xmlns:a16="http://schemas.microsoft.com/office/drawing/2014/main" id="{1EA82916-716F-4907-F100-F1287F0701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3" r="11619"/>
          <a:stretch/>
        </p:blipFill>
        <p:spPr bwMode="auto">
          <a:xfrm>
            <a:off x="8817908" y="2167414"/>
            <a:ext cx="3255629" cy="299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89C39F3E-062E-1E29-BACC-7C73E3C65EAA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05</a:t>
            </a:r>
          </a:p>
        </p:txBody>
      </p:sp>
    </p:spTree>
    <p:extLst>
      <p:ext uri="{BB962C8B-B14F-4D97-AF65-F5344CB8AC3E}">
        <p14:creationId xmlns:p14="http://schemas.microsoft.com/office/powerpoint/2010/main" val="2754745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9BE5B-B430-44FD-1F11-FB85EA73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195" y="830888"/>
            <a:ext cx="10058400" cy="1450757"/>
          </a:xfrm>
        </p:spPr>
        <p:txBody>
          <a:bodyPr>
            <a:normAutofit/>
          </a:bodyPr>
          <a:lstStyle/>
          <a:p>
            <a: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Web Development Concepts</a:t>
            </a:r>
            <a:br>
              <a:rPr lang="en-IN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E05BB5F-0DA0-D41E-872C-F6F000E152D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5449" y="1801163"/>
            <a:ext cx="775790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sticky header using CSS for improved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various software engineering models (e.g., Waterfall Model).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 about WordPress, installed it, and created a basic site.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site usability with persistent navigation elements.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Expanded knowledge of structured development methodologies.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Explored alternative web development platforms for future projects.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 descr="Software Development Life Cycle (SDLC) - GeeksforGeeks">
            <a:extLst>
              <a:ext uri="{FF2B5EF4-FFF2-40B4-BE49-F238E27FC236}">
                <a16:creationId xmlns:a16="http://schemas.microsoft.com/office/drawing/2014/main" id="{0E814A9E-3A78-E757-2AD9-3A77BBA73F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6" r="22505"/>
          <a:stretch/>
        </p:blipFill>
        <p:spPr bwMode="auto">
          <a:xfrm>
            <a:off x="7826719" y="2593251"/>
            <a:ext cx="3622876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Graphics &amp; Logos – WordPress.org">
            <a:extLst>
              <a:ext uri="{FF2B5EF4-FFF2-40B4-BE49-F238E27FC236}">
                <a16:creationId xmlns:a16="http://schemas.microsoft.com/office/drawing/2014/main" id="{BC225076-D8E5-A859-3E35-0FE2BBD2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359" y="4424876"/>
            <a:ext cx="3356509" cy="18124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9D01A91C-17C2-B0FC-278F-0B8B775B3E51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06</a:t>
            </a:r>
          </a:p>
        </p:txBody>
      </p:sp>
    </p:spTree>
    <p:extLst>
      <p:ext uri="{BB962C8B-B14F-4D97-AF65-F5344CB8AC3E}">
        <p14:creationId xmlns:p14="http://schemas.microsoft.com/office/powerpoint/2010/main" val="39822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473F-1F92-92F2-DA10-BA7DA6DB2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1F08C6-AEAC-1732-8D57-12C7ECDBE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" t="18380" r="50303"/>
          <a:stretch/>
        </p:blipFill>
        <p:spPr>
          <a:xfrm>
            <a:off x="5167612" y="3148314"/>
            <a:ext cx="7151709" cy="370968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21B36-4420-3B15-83A8-8898A29E1C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6" r="51013" b="7143"/>
          <a:stretch/>
        </p:blipFill>
        <p:spPr>
          <a:xfrm>
            <a:off x="1" y="3276600"/>
            <a:ext cx="5167612" cy="358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593CE-8654-750C-50D0-A5C292D9F0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9" r="51297"/>
          <a:stretch/>
        </p:blipFill>
        <p:spPr>
          <a:xfrm>
            <a:off x="5327987" y="0"/>
            <a:ext cx="6830958" cy="3149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D90748-6F1B-6304-AA92-6B5D2A6FB9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1" r="50918"/>
          <a:stretch/>
        </p:blipFill>
        <p:spPr>
          <a:xfrm>
            <a:off x="81023" y="83401"/>
            <a:ext cx="5246094" cy="30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9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66BB-4F13-6BAF-5F23-BC2CE14E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 About Company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B3A0C-DC2E-4E31-4A16-352B16EF0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Glad to work in such a company where all the employees are friendly . Which created a Friendly environment.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Usually follows waterfall model to built any software which is simple to implement and faster.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Company has experienced Designers, testers , both developers (Backend and frontend).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dirty="0"/>
              <a:t>Mainly they had shared there experience with us that can be very useful for us.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EE13F1-74E0-71DC-8528-459F13342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22" t="61749" r="13409" b="20849"/>
          <a:stretch/>
        </p:blipFill>
        <p:spPr>
          <a:xfrm>
            <a:off x="1526163" y="4242436"/>
            <a:ext cx="9200633" cy="18554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5711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C725-EC62-2646-B2C7-4A79FFB5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/>
              <a:t>Suggestion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8F240-CBB3-F21E-0992-970CAE9C0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047" y="2548037"/>
            <a:ext cx="10058400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Also adapt more language which are used in advanced technologies.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Also use more models such as spiral(for risk purpose) and many more.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Should expand the company.</a:t>
            </a:r>
          </a:p>
        </p:txBody>
      </p:sp>
    </p:spTree>
    <p:extLst>
      <p:ext uri="{BB962C8B-B14F-4D97-AF65-F5344CB8AC3E}">
        <p14:creationId xmlns:p14="http://schemas.microsoft.com/office/powerpoint/2010/main" val="3644911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91AE-305E-B481-3C9D-5C15052D6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DA99C81-F6FA-7992-72BB-5784E19C0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43" b="17567"/>
          <a:stretch/>
        </p:blipFill>
        <p:spPr>
          <a:xfrm>
            <a:off x="7148305" y="1874521"/>
            <a:ext cx="4110280" cy="3611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14104-E6DD-E4C8-2D89-168B9888F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821" t="13175" r="15536" b="20042"/>
          <a:stretch/>
        </p:blipFill>
        <p:spPr>
          <a:xfrm>
            <a:off x="262157" y="411621"/>
            <a:ext cx="5722809" cy="54722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C0B8CE-D6E9-0FC5-6336-19B80D6DE2AA}"/>
              </a:ext>
            </a:extLst>
          </p:cNvPr>
          <p:cNvSpPr/>
          <p:nvPr/>
        </p:nvSpPr>
        <p:spPr>
          <a:xfrm>
            <a:off x="6820089" y="659874"/>
            <a:ext cx="4213185" cy="902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Certification</a:t>
            </a:r>
          </a:p>
        </p:txBody>
      </p:sp>
    </p:spTree>
    <p:extLst>
      <p:ext uri="{BB962C8B-B14F-4D97-AF65-F5344CB8AC3E}">
        <p14:creationId xmlns:p14="http://schemas.microsoft.com/office/powerpoint/2010/main" val="331530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A9324-13ED-96DE-06ED-E2991FBF7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3E04B-2D8B-0C74-4CD5-1538C2D1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Writing an effective thank-you letter | Career advice - Job tips for  workers and job seekers | Jobboom">
            <a:extLst>
              <a:ext uri="{FF2B5EF4-FFF2-40B4-BE49-F238E27FC236}">
                <a16:creationId xmlns:a16="http://schemas.microsoft.com/office/drawing/2014/main" id="{7D8A4DEC-9A2F-514F-984E-DB835E12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943"/>
            <a:ext cx="12006944" cy="64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3883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AA4E-06FD-9BCC-9550-D7F1A0507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endParaRPr lang="en-IN" sz="6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2C5AA-36F8-BE24-2E17-0BB4B8A6D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tar: 10 Points 5">
            <a:extLst>
              <a:ext uri="{FF2B5EF4-FFF2-40B4-BE49-F238E27FC236}">
                <a16:creationId xmlns:a16="http://schemas.microsoft.com/office/drawing/2014/main" id="{7999388F-EE36-165B-D9B0-D8FC3DC4D8C3}"/>
              </a:ext>
            </a:extLst>
          </p:cNvPr>
          <p:cNvSpPr/>
          <p:nvPr/>
        </p:nvSpPr>
        <p:spPr>
          <a:xfrm>
            <a:off x="2529295" y="1965959"/>
            <a:ext cx="7133409" cy="4130041"/>
          </a:xfrm>
          <a:prstGeom prst="star10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just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Pranjal Yogesh Save</a:t>
            </a:r>
          </a:p>
          <a:p>
            <a:pPr lvl="2" algn="just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Name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CSism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</a:t>
            </a:r>
          </a:p>
          <a:p>
            <a:pPr lvl="2" algn="just"/>
            <a:r>
              <a:rPr lang="en-IN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Enrollment</a:t>
            </a: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Number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2216020037</a:t>
            </a:r>
          </a:p>
          <a:p>
            <a:pPr lvl="2" algn="just"/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Mentor: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Mrs. Karishma </a:t>
            </a:r>
            <a:r>
              <a:rPr lang="en-I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Tamboli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9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E8265-BA87-3F22-13F5-E25F0964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 Overview</a:t>
            </a:r>
          </a:p>
        </p:txBody>
      </p:sp>
      <p:pic>
        <p:nvPicPr>
          <p:cNvPr id="7174" name="Picture 6" descr="CSism Technologies">
            <a:extLst>
              <a:ext uri="{FF2B5EF4-FFF2-40B4-BE49-F238E27FC236}">
                <a16:creationId xmlns:a16="http://schemas.microsoft.com/office/drawing/2014/main" id="{92EC1AD8-DC8E-F445-1F90-725E77E16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447" y="2339318"/>
            <a:ext cx="3142397" cy="31423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553B0FA7-3F01-6889-3520-77C55ADF8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58" b="50000"/>
          <a:stretch/>
        </p:blipFill>
        <p:spPr bwMode="auto">
          <a:xfrm>
            <a:off x="-1" y="5619107"/>
            <a:ext cx="12192001" cy="12388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20D46-9A06-09B1-5F9F-192E7FF0B042}"/>
              </a:ext>
            </a:extLst>
          </p:cNvPr>
          <p:cNvSpPr/>
          <p:nvPr/>
        </p:nvSpPr>
        <p:spPr>
          <a:xfrm>
            <a:off x="293915" y="1978244"/>
            <a:ext cx="7773640" cy="31423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began as a freelance venture while its founders completed  college .</a:t>
            </a:r>
          </a:p>
          <a:p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2012,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business officially launched, starting as an institute offering coaching classes.</a:t>
            </a:r>
          </a:p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institute evolved into a full-fledged software development company.</a:t>
            </a:r>
          </a:p>
          <a:p>
            <a:endParaRPr lang="en-IN" sz="1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Used:</a:t>
            </a:r>
            <a:r>
              <a:rPr lang="en-I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9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JavaScript, SQL, PHP</a:t>
            </a:r>
          </a:p>
          <a:p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Founder: </a:t>
            </a:r>
            <a:r>
              <a:rPr lang="en-US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Ashutosh </a:t>
            </a:r>
            <a:r>
              <a:rPr lang="en-US" sz="19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Ghaiwal</a:t>
            </a:r>
            <a:b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 for Internship: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Rohit Solanki</a:t>
            </a:r>
            <a:r>
              <a:rPr lang="en-IN" sz="19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082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5189C-44EE-C50B-62B5-52CEB381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Web Development Basics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928858-3072-5934-6177-A72EE9716F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7053" y="2159884"/>
            <a:ext cx="100584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HTML basics and creating a sample webpage.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CSS and implementing basic styling and layout structure.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JavaScript and implementing basic functionalities.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Established foundational skills in HTML, CSS, and JavaScript.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 a structured and styled sample webpage.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basic interactive features using JavaScript.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EDB78-E407-B661-B956-C0F2A804D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89" t="30318" r="4493" b="42321"/>
          <a:stretch/>
        </p:blipFill>
        <p:spPr>
          <a:xfrm>
            <a:off x="6572178" y="2159884"/>
            <a:ext cx="5445652" cy="25645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1D127A4F-0ABB-6F85-1E33-1B36941A35A4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01</a:t>
            </a:r>
          </a:p>
        </p:txBody>
      </p:sp>
    </p:spTree>
    <p:extLst>
      <p:ext uri="{BB962C8B-B14F-4D97-AF65-F5344CB8AC3E}">
        <p14:creationId xmlns:p14="http://schemas.microsoft.com/office/powerpoint/2010/main" val="229804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958-660D-0FD0-FEFC-268C1CE1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8ADE-5491-511D-1E60-8743AB8D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4B336DF1-CB55-079E-0207-38BD96EEE4AD}"/>
              </a:ext>
            </a:extLst>
          </p:cNvPr>
          <p:cNvSpPr/>
          <p:nvPr/>
        </p:nvSpPr>
        <p:spPr>
          <a:xfrm>
            <a:off x="0" y="87086"/>
            <a:ext cx="12192000" cy="6770914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441DE-CE62-14DC-F5C8-79082BABE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87" r="1606" b="7557"/>
          <a:stretch/>
        </p:blipFill>
        <p:spPr>
          <a:xfrm>
            <a:off x="815629" y="854600"/>
            <a:ext cx="10581713" cy="5122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0CF32-AF86-1D91-3FBE-774BEA9BC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62" r="1542" b="7778"/>
          <a:stretch/>
        </p:blipFill>
        <p:spPr>
          <a:xfrm>
            <a:off x="815628" y="880533"/>
            <a:ext cx="10581713" cy="509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C8C3-1F3C-2974-D983-0466F530E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" y="243627"/>
            <a:ext cx="10713720" cy="1450757"/>
          </a:xfrm>
        </p:spPr>
        <p:txBody>
          <a:bodyPr>
            <a:normAutofit/>
          </a:bodyPr>
          <a:lstStyle/>
          <a:p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User Interaction and </a:t>
            </a:r>
            <a:r>
              <a:rPr lang="en-US" sz="4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2B2E88F-EC0F-22B6-894B-29AB8D00E6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5045" y="2110006"/>
            <a:ext cx="859073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Owl Carousel for auto-scrolling and added Pop-Up functionality.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product details page with image zoom and add-to-cart feature.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a Contact Us page with form controls and integrated it with navigation.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experience with dynamic content presentation.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product showcase and user interaction with advanced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Expanded website functionality with user engagement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ow to Use Owl Carousel For Your Website | JQuery Owl Carousel Tutorial">
            <a:extLst>
              <a:ext uri="{FF2B5EF4-FFF2-40B4-BE49-F238E27FC236}">
                <a16:creationId xmlns:a16="http://schemas.microsoft.com/office/drawing/2014/main" id="{AE473C81-34E1-398A-1E36-FDB664A04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358" y="2308011"/>
            <a:ext cx="3985739" cy="224197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8437C341-CCD6-B355-990F-C401D5426524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02</a:t>
            </a:r>
          </a:p>
        </p:txBody>
      </p:sp>
    </p:spTree>
    <p:extLst>
      <p:ext uri="{BB962C8B-B14F-4D97-AF65-F5344CB8AC3E}">
        <p14:creationId xmlns:p14="http://schemas.microsoft.com/office/powerpoint/2010/main" val="36531031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958-660D-0FD0-FEFC-268C1CE1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8ADE-5491-511D-1E60-8743AB8D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4B336DF1-CB55-079E-0207-38BD96EEE4AD}"/>
              </a:ext>
            </a:extLst>
          </p:cNvPr>
          <p:cNvSpPr/>
          <p:nvPr/>
        </p:nvSpPr>
        <p:spPr>
          <a:xfrm>
            <a:off x="0" y="87086"/>
            <a:ext cx="12192000" cy="6770914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09BA6-4C9A-4897-8BE2-165E19B56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2653" r="50917" b="5714"/>
          <a:stretch/>
        </p:blipFill>
        <p:spPr>
          <a:xfrm>
            <a:off x="808524" y="956248"/>
            <a:ext cx="10545276" cy="5030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7C8E53-E74C-0FF5-5800-895C273E50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09" r="50752" b="7890"/>
          <a:stretch/>
        </p:blipFill>
        <p:spPr>
          <a:xfrm>
            <a:off x="808524" y="972577"/>
            <a:ext cx="10545276" cy="5014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13760-1B05-1BE3-8E62-4E7178675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46" r="50823" b="8731"/>
          <a:stretch/>
        </p:blipFill>
        <p:spPr>
          <a:xfrm>
            <a:off x="808524" y="956248"/>
            <a:ext cx="10545276" cy="50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6ABBF-7881-4FC0-B696-A7B65FD01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Development and Database Integration</a:t>
            </a:r>
            <a:endParaRPr lang="en-IN" sz="3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F24BFC6-FD08-CDF1-2368-38A6324504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4631" y="2165853"/>
            <a:ext cx="8908208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Activities: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PHP and implementing backend functionalities.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 Contact Us form to database; used PHP for data handling.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Developed a Sign-Up page with form validation and database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Initiated backend development with PHP for server-side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Enabled data storage and retrieval for user inquiries and registrations.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Strengthened user interaction and data security with form validation and database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PHP - Wikipedia">
            <a:extLst>
              <a:ext uri="{FF2B5EF4-FFF2-40B4-BE49-F238E27FC236}">
                <a16:creationId xmlns:a16="http://schemas.microsoft.com/office/drawing/2014/main" id="{3FACEFD3-5D6A-B3FE-FB6E-87D4A42FF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434" y="2238714"/>
            <a:ext cx="30480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956B8C02-85F4-CA1A-A5A0-E41B0A0AC9B4}"/>
              </a:ext>
            </a:extLst>
          </p:cNvPr>
          <p:cNvSpPr/>
          <p:nvPr/>
        </p:nvSpPr>
        <p:spPr>
          <a:xfrm>
            <a:off x="3227614" y="177746"/>
            <a:ext cx="5736771" cy="682226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 03</a:t>
            </a:r>
          </a:p>
        </p:txBody>
      </p:sp>
    </p:spTree>
    <p:extLst>
      <p:ext uri="{BB962C8B-B14F-4D97-AF65-F5344CB8AC3E}">
        <p14:creationId xmlns:p14="http://schemas.microsoft.com/office/powerpoint/2010/main" val="1966899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7958-660D-0FD0-FEFC-268C1CE1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8ADE-5491-511D-1E60-8743AB8D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4B336DF1-CB55-079E-0207-38BD96EEE4AD}"/>
              </a:ext>
            </a:extLst>
          </p:cNvPr>
          <p:cNvSpPr/>
          <p:nvPr/>
        </p:nvSpPr>
        <p:spPr>
          <a:xfrm>
            <a:off x="0" y="87086"/>
            <a:ext cx="12192000" cy="6770914"/>
          </a:xfrm>
          <a:prstGeom prst="beve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B2343-2A5C-3006-1516-B2BC6C1D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" t="6813" r="4180" b="2048"/>
          <a:stretch/>
        </p:blipFill>
        <p:spPr>
          <a:xfrm>
            <a:off x="872044" y="922867"/>
            <a:ext cx="10447911" cy="5046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5C84B-7842-A1F5-D2F3-DE60C867C2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" t="2026" r="18591" b="10477"/>
          <a:stretch/>
        </p:blipFill>
        <p:spPr>
          <a:xfrm>
            <a:off x="872043" y="988906"/>
            <a:ext cx="10447911" cy="498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200</TotalTime>
  <Words>631</Words>
  <Application>Microsoft Office PowerPoint</Application>
  <PresentationFormat>Widescreen</PresentationFormat>
  <Paragraphs>92</Paragraphs>
  <Slides>18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Times New Roman</vt:lpstr>
      <vt:lpstr>Wingdings</vt:lpstr>
      <vt:lpstr>Retrospect</vt:lpstr>
      <vt:lpstr>Industrial Training Report</vt:lpstr>
      <vt:lpstr>Details</vt:lpstr>
      <vt:lpstr>Company Overview</vt:lpstr>
      <vt:lpstr>Introduction to Web Development Basics</vt:lpstr>
      <vt:lpstr>PowerPoint Presentation</vt:lpstr>
      <vt:lpstr>Enhancing User Interaction and Functionality</vt:lpstr>
      <vt:lpstr>PowerPoint Presentation</vt:lpstr>
      <vt:lpstr>Backend Development and Database Integration</vt:lpstr>
      <vt:lpstr>PowerPoint Presentation</vt:lpstr>
      <vt:lpstr>Advanced Database Management</vt:lpstr>
      <vt:lpstr>PowerPoint Presentation</vt:lpstr>
      <vt:lpstr>User Interface Design and Deployment Preparation </vt:lpstr>
      <vt:lpstr>Advanced Web Development Concepts </vt:lpstr>
      <vt:lpstr>PowerPoint Presentation</vt:lpstr>
      <vt:lpstr>Review About Company </vt:lpstr>
      <vt:lpstr>Suggestion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Pranjal Save</dc:creator>
  <cp:lastModifiedBy>Pranjal Save</cp:lastModifiedBy>
  <cp:revision>4</cp:revision>
  <dcterms:created xsi:type="dcterms:W3CDTF">2024-07-02T07:00:52Z</dcterms:created>
  <dcterms:modified xsi:type="dcterms:W3CDTF">2024-08-05T16:45:20Z</dcterms:modified>
</cp:coreProperties>
</file>